
<file path=[Content_Types].xml><?xml version="1.0" encoding="utf-8"?>
<Types xmlns="http://schemas.openxmlformats.org/package/2006/content-types"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5143500"/>
  <p:notesSz cx="6858000" cy="9144000"/>
  <p:embeddedFontLst>
    <p:embeddedFont>
      <p:font typeface="Montserrat SemiBold" charset="0"/>
      <p:regular r:id="rId17"/>
      <p:bold r:id="rId18"/>
      <p:italic r:id="rId19"/>
      <p:boldItalic r:id="rId20"/>
    </p:embeddedFont>
    <p:embeddedFont>
      <p:font typeface="Montserrat" charset="0"/>
      <p:regular r:id="rId21"/>
      <p:bold r:id="rId22"/>
      <p:italic r:id="rId23"/>
      <p:boldItalic r:id="rId24"/>
    </p:embeddedFont>
    <p:embeddedFont>
      <p:font typeface="Montserrat Medium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font" Target="fonts/font12.fntdata"/><Relationship Id="rId27" Type="http://schemas.openxmlformats.org/officeDocument/2006/relationships/font" Target="fonts/font11.fntdata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75f474676_3_1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75f474676_3_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9faf873c6_0_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9faf873c6_0_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75f474676_2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75f474676_2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75f474676_2_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75f474676_2_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75f474676_3_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75f474676_3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9faf873c6_1_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9faf873c6_1_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75f474676_2_1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75f474676_2_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75f474676_2_1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75f474676_2_1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75f474676_2_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75f474676_2_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"/>
              <a:t> </a:t>
            </a:r>
            <a:endParaRPr lang=""/>
          </a:p>
        </p:txBody>
      </p:sp>
      <p:sp>
        <p:nvSpPr>
          <p:cNvPr id="55" name="Google Shape;55;p13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CDC4"/>
        </a:solidFill>
        <a:effectLst/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822375" y="912000"/>
            <a:ext cx="257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 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2"/>
          <p:cNvSpPr txBox="1"/>
          <p:nvPr>
            <p:ph type="title"/>
          </p:nvPr>
        </p:nvSpPr>
        <p:spPr>
          <a:xfrm>
            <a:off x="4406653" y="4259956"/>
            <a:ext cx="432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Team Strange Birds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766050" y="510700"/>
            <a:ext cx="4202400" cy="4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zgodba</a:t>
            </a:r>
            <a:endParaRPr sz="7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1"/>
          <a:srcRect t="40141" b="15818"/>
          <a:stretch>
            <a:fillRect/>
          </a:stretch>
        </p:blipFill>
        <p:spPr>
          <a:xfrm>
            <a:off x="-66425" y="0"/>
            <a:ext cx="93437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-66425" y="0"/>
            <a:ext cx="9361200" cy="5143500"/>
          </a:xfrm>
          <a:prstGeom prst="rect">
            <a:avLst/>
          </a:prstGeom>
          <a:solidFill>
            <a:srgbClr val="FFFFFF">
              <a:alpha val="3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2"/>
          <a:stretch>
            <a:fillRect/>
          </a:stretch>
        </p:blipFill>
        <p:spPr>
          <a:xfrm flipH="1">
            <a:off x="3990025" y="0"/>
            <a:ext cx="60944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 rotWithShape="1">
          <a:blip r:embed="rId1"/>
          <a:srcRect t="8500" b="-8499"/>
          <a:stretch>
            <a:fillRect/>
          </a:stretch>
        </p:blipFill>
        <p:spPr>
          <a:xfrm>
            <a:off x="0" y="-1"/>
            <a:ext cx="9144001" cy="562112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14600" y="-14600"/>
            <a:ext cx="9144000" cy="5143500"/>
          </a:xfrm>
          <a:prstGeom prst="rect">
            <a:avLst/>
          </a:prstGeom>
          <a:solidFill>
            <a:srgbClr val="000000">
              <a:alpha val="61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1" name="Google Shape;71;p15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Extreme environment phenomenons</a:t>
            </a:r>
            <a:endParaRPr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Drastic weather changes</a:t>
            </a:r>
            <a:endParaRPr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Missing on rare beautiful scenery </a:t>
            </a:r>
            <a:endParaRPr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 rotWithShape="1">
          <a:blip r:embed="rId1"/>
          <a:srcRect t="30564" b="2443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>
            <a:off x="0" y="-14600"/>
            <a:ext cx="9144000" cy="5143500"/>
          </a:xfrm>
          <a:prstGeom prst="rect">
            <a:avLst/>
          </a:prstGeom>
          <a:solidFill>
            <a:srgbClr val="000000">
              <a:alpha val="4462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8" name="Google Shape;78;p16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Active and passionate individuals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Explorers 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Nature Enthusiasts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Adventurers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CDC4"/>
        </a:solidFill>
        <a:effectLst/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Live demo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CDC4"/>
        </a:solidFill>
        <a:effectLst/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" name="Google Shape;89;p18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-210900" y="0"/>
            <a:ext cx="95658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/>
          <p:nvPr/>
        </p:nvSpPr>
        <p:spPr>
          <a:xfrm>
            <a:off x="-218875" y="0"/>
            <a:ext cx="9645000" cy="5143500"/>
          </a:xfrm>
          <a:prstGeom prst="rect">
            <a:avLst/>
          </a:prstGeom>
          <a:solidFill>
            <a:srgbClr val="000000">
              <a:alpha val="61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Technology &amp; Design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" name="Google Shape;98;p19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Simplicity &amp; Ease of use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Front end React &amp; Back end Python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Leaflet map calling Sentinel Hub satellite service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Destination info provided by back end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Tequila widget for best deal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Back end &amp; Tequila </a:t>
            </a:r>
            <a:r>
              <a:rPr lang="" alt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API </a:t>
            </a: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for closest airport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 rotWithShape="1">
          <a:blip r:embed="rId1"/>
          <a:srcRect l="4652" r="4661"/>
          <a:stretch>
            <a:fillRect/>
          </a:stretch>
        </p:blipFill>
        <p:spPr>
          <a:xfrm>
            <a:off x="890604" y="-29183"/>
            <a:ext cx="81507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Montserrat"/>
                <a:ea typeface="Montserrat"/>
                <a:cs typeface="Montserrat"/>
                <a:sym typeface="Montserrat"/>
              </a:rPr>
              <a:t>Value proposition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20"/>
          <p:cNvSpPr txBox="1"/>
          <p:nvPr>
            <p:ph type="body" idx="1"/>
          </p:nvPr>
        </p:nvSpPr>
        <p:spPr>
          <a:xfrm>
            <a:off x="326291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Generation new leads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Bringing value to our transport and accomodation partners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CDC4"/>
        </a:solidFill>
        <a:effectLst/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What’s next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1"/>
          <p:cNvSpPr txBox="1"/>
          <p:nvPr>
            <p:ph type="body" idx="1"/>
          </p:nvPr>
        </p:nvSpPr>
        <p:spPr>
          <a:xfrm>
            <a:off x="326291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Obtaining information from social media 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Connecting different types of transportation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Adding more tools for investigating temporal data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Improving UI/UX to follow our simplicity &amp; ease of use guidelines 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741</Words>
  <Application>WPS Presentation</Application>
  <PresentationFormat/>
  <Paragraphs>40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SimSun</vt:lpstr>
      <vt:lpstr>Wingdings</vt:lpstr>
      <vt:lpstr>Arial</vt:lpstr>
      <vt:lpstr>DejaVu Sans</vt:lpstr>
      <vt:lpstr>Montserrat</vt:lpstr>
      <vt:lpstr>Latin Modern Mono Prop</vt:lpstr>
      <vt:lpstr>Montserrat SemiBold</vt:lpstr>
      <vt:lpstr>Montserrat Medium</vt:lpstr>
      <vt:lpstr>微软雅黑</vt:lpstr>
      <vt:lpstr>方正黑体_GBK</vt:lpstr>
      <vt:lpstr/>
      <vt:lpstr>Arial Unicode MS</vt:lpstr>
      <vt:lpstr>Simple Light</vt:lpstr>
      <vt:lpstr>PowerPoint 演示文稿</vt:lpstr>
      <vt:lpstr>PowerPoint 演示文稿</vt:lpstr>
      <vt:lpstr>PowerPoint 演示文稿</vt:lpstr>
      <vt:lpstr>PowerPoint 演示文稿</vt:lpstr>
      <vt:lpstr>Live demo</vt:lpstr>
      <vt:lpstr>PowerPoint 演示文稿</vt:lpstr>
      <vt:lpstr>Technology &amp; Design</vt:lpstr>
      <vt:lpstr>Value proposition</vt:lpstr>
      <vt:lpstr>What’s next</vt:lpstr>
      <vt:lpstr>Team Strange Birds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/>
  <cp:lastModifiedBy>matej</cp:lastModifiedBy>
  <cp:revision>1</cp:revision>
  <dcterms:created xsi:type="dcterms:W3CDTF">2019-05-11T13:48:20Z</dcterms:created>
  <dcterms:modified xsi:type="dcterms:W3CDTF">2019-05-11T13:48:20Z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1033-11.1.0.8372</vt:lpwstr>
  </property>
</Properties>
</file>